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Lst>
  <p:sldSz cy="10282225" cx="18280050"/>
  <p:notesSz cx="6858000" cy="9144000"/>
  <p:embeddedFontLst>
    <p:embeddedFont>
      <p:font typeface="Roboto"/>
      <p:regular r:id="rId9"/>
      <p:bold r:id="rId10"/>
      <p:italic r:id="rId11"/>
      <p:boldItalic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italic.fntdata"/><Relationship Id="rId10" Type="http://schemas.openxmlformats.org/officeDocument/2006/relationships/font" Target="fonts/Roboto-bold.fntdata"/><Relationship Id="rId12"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0" lvl="0" marL="698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1pPr>
            <a:lvl2pPr indent="0" lvl="1" marL="9715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2pPr>
            <a:lvl3pPr indent="0" lvl="2" marL="18859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3pPr>
            <a:lvl4pPr indent="0" lvl="3" marL="2800349"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4pPr>
            <a:lvl5pPr indent="1" lvl="4" marL="3714748"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5pPr>
            <a:lvl6pPr indent="1" lvl="5" marL="4629149"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6pPr>
            <a:lvl7pPr indent="1" lvl="6" marL="5543549"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7pPr>
            <a:lvl8pPr indent="0" lvl="7" marL="64579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8pPr>
            <a:lvl9pPr indent="0" lvl="8" marL="7372349"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874"/>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874"/>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874"/>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874"/>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874"/>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874"/>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874"/>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874"/>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874"/>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892"/>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892"/>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892"/>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892"/>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892"/>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892"/>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892"/>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892"/>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874"/>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874"/>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874"/>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874"/>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874"/>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874"/>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874"/>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874"/>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874"/>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85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832"/>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832"/>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832"/>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832"/>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832"/>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832"/>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832"/>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832"/>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883"/>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710716"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856"/>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SzPct val="99856"/>
              <a:buFont typeface="Roboto"/>
              <a:buNone/>
              <a:defRPr sz="8396">
                <a:solidFill>
                  <a:schemeClr val="lt1"/>
                </a:solidFill>
                <a:latin typeface="Roboto"/>
                <a:ea typeface="Roboto"/>
                <a:cs typeface="Roboto"/>
                <a:sym typeface="Roboto"/>
              </a:defRPr>
            </a:lvl2pPr>
            <a:lvl3pPr indent="0" lvl="2" rtl="0">
              <a:spcBef>
                <a:spcPts val="0"/>
              </a:spcBef>
              <a:buClr>
                <a:schemeClr val="lt1"/>
              </a:buClr>
              <a:buSzPct val="99856"/>
              <a:buFont typeface="Roboto"/>
              <a:buNone/>
              <a:defRPr sz="8396">
                <a:solidFill>
                  <a:schemeClr val="lt1"/>
                </a:solidFill>
                <a:latin typeface="Roboto"/>
                <a:ea typeface="Roboto"/>
                <a:cs typeface="Roboto"/>
                <a:sym typeface="Roboto"/>
              </a:defRPr>
            </a:lvl3pPr>
            <a:lvl4pPr indent="0" lvl="3" rtl="0">
              <a:spcBef>
                <a:spcPts val="0"/>
              </a:spcBef>
              <a:buClr>
                <a:schemeClr val="lt1"/>
              </a:buClr>
              <a:buSzPct val="99856"/>
              <a:buFont typeface="Roboto"/>
              <a:buNone/>
              <a:defRPr sz="8396">
                <a:solidFill>
                  <a:schemeClr val="lt1"/>
                </a:solidFill>
                <a:latin typeface="Roboto"/>
                <a:ea typeface="Roboto"/>
                <a:cs typeface="Roboto"/>
                <a:sym typeface="Roboto"/>
              </a:defRPr>
            </a:lvl4pPr>
            <a:lvl5pPr indent="0" lvl="4" rtl="0">
              <a:spcBef>
                <a:spcPts val="0"/>
              </a:spcBef>
              <a:buClr>
                <a:schemeClr val="lt1"/>
              </a:buClr>
              <a:buSzPct val="99856"/>
              <a:buFont typeface="Roboto"/>
              <a:buNone/>
              <a:defRPr sz="8396">
                <a:solidFill>
                  <a:schemeClr val="lt1"/>
                </a:solidFill>
                <a:latin typeface="Roboto"/>
                <a:ea typeface="Roboto"/>
                <a:cs typeface="Roboto"/>
                <a:sym typeface="Roboto"/>
              </a:defRPr>
            </a:lvl5pPr>
            <a:lvl6pPr indent="0" lvl="5" rtl="0">
              <a:spcBef>
                <a:spcPts val="0"/>
              </a:spcBef>
              <a:buClr>
                <a:schemeClr val="lt1"/>
              </a:buClr>
              <a:buSzPct val="99856"/>
              <a:buFont typeface="Roboto"/>
              <a:buNone/>
              <a:defRPr sz="8396">
                <a:solidFill>
                  <a:schemeClr val="lt1"/>
                </a:solidFill>
                <a:latin typeface="Roboto"/>
                <a:ea typeface="Roboto"/>
                <a:cs typeface="Roboto"/>
                <a:sym typeface="Roboto"/>
              </a:defRPr>
            </a:lvl6pPr>
            <a:lvl7pPr indent="0" lvl="6" rtl="0">
              <a:spcBef>
                <a:spcPts val="0"/>
              </a:spcBef>
              <a:buClr>
                <a:schemeClr val="lt1"/>
              </a:buClr>
              <a:buSzPct val="99856"/>
              <a:buFont typeface="Roboto"/>
              <a:buNone/>
              <a:defRPr sz="8396">
                <a:solidFill>
                  <a:schemeClr val="lt1"/>
                </a:solidFill>
                <a:latin typeface="Roboto"/>
                <a:ea typeface="Roboto"/>
                <a:cs typeface="Roboto"/>
                <a:sym typeface="Roboto"/>
              </a:defRPr>
            </a:lvl7pPr>
            <a:lvl8pPr indent="0" lvl="7" rtl="0">
              <a:spcBef>
                <a:spcPts val="0"/>
              </a:spcBef>
              <a:buClr>
                <a:schemeClr val="lt1"/>
              </a:buClr>
              <a:buSzPct val="99856"/>
              <a:buFont typeface="Roboto"/>
              <a:buNone/>
              <a:defRPr sz="8396">
                <a:solidFill>
                  <a:schemeClr val="lt1"/>
                </a:solidFill>
                <a:latin typeface="Roboto"/>
                <a:ea typeface="Roboto"/>
                <a:cs typeface="Roboto"/>
                <a:sym typeface="Roboto"/>
              </a:defRPr>
            </a:lvl8pPr>
            <a:lvl9pPr indent="0" lvl="8" rtl="0">
              <a:spcBef>
                <a:spcPts val="0"/>
              </a:spcBef>
              <a:buClr>
                <a:schemeClr val="lt1"/>
              </a:buClr>
              <a:buSzPct val="99856"/>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8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832"/>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04"/>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8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832"/>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04"/>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874"/>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874"/>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8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832"/>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04"/>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874"/>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874"/>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85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832"/>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832"/>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832"/>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832"/>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832"/>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832"/>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832"/>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832"/>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874"/>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874"/>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874"/>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874"/>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874"/>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874"/>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874"/>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874"/>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874"/>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04"/>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874"/>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874"/>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874"/>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874"/>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874"/>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874"/>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874"/>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874"/>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874"/>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874"/>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874"/>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874"/>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874"/>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874"/>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874"/>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856"/>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856"/>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856"/>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856"/>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856"/>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856"/>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856"/>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856"/>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856"/>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856"/>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856"/>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856"/>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856"/>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856"/>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856"/>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856"/>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856"/>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856"/>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862"/>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04"/>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SzPct val="99874"/>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SzPct val="99856"/>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856"/>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856"/>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856"/>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856"/>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856"/>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856"/>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856"/>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862"/>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04"/>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892"/>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892"/>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892"/>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892"/>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892"/>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892"/>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892"/>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892"/>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8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832"/>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04"/>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874"/>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874"/>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8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832"/>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04"/>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874"/>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874"/>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862"/>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862"/>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862"/>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862"/>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862"/>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862"/>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862"/>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862"/>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862"/>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892"/>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892"/>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892"/>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892"/>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892"/>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892"/>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892"/>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892"/>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SzPct val="100000"/>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SzPct val="99892"/>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SzPct val="99892"/>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SzPct val="99892"/>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SzPct val="99892"/>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SzPct val="99892"/>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SzPct val="99892"/>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SzPct val="99892"/>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SzPct val="99892"/>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710716"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8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832"/>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04"/>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892"/>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874"/>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874"/>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874"/>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874"/>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874"/>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874"/>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874"/>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874"/>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874"/>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862"/>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862"/>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862"/>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862"/>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862"/>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862"/>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862"/>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862"/>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862"/>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892"/>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892"/>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892"/>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892"/>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892"/>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892"/>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892"/>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892"/>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874"/>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874"/>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874"/>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874"/>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874"/>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874"/>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874"/>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874"/>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874"/>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04"/>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874"/>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874"/>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874"/>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874"/>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874"/>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874"/>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856"/>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856"/>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856"/>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856"/>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856"/>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856"/>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856"/>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856"/>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856"/>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856"/>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856"/>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856"/>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856"/>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856"/>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856"/>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856"/>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856"/>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856"/>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862"/>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04"/>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892"/>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874"/>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874"/>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874"/>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874"/>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874"/>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874"/>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874"/>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874"/>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874"/>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862"/>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1.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11430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63" lvl="1" marL="177672" marR="0" rtl="0" algn="l">
              <a:lnSpc>
                <a:spcPct val="115000"/>
              </a:lnSpc>
              <a:spcBef>
                <a:spcPts val="0"/>
              </a:spcBef>
              <a:spcAft>
                <a:spcPts val="1600"/>
              </a:spcAft>
              <a:buClr>
                <a:schemeClr val="lt2"/>
              </a:buClr>
              <a:buSzPct val="99892"/>
              <a:buFont typeface="Calibri"/>
              <a:buChar char="○"/>
              <a:defRPr b="0" i="0" sz="2799" u="none" cap="none" strike="noStrike">
                <a:solidFill>
                  <a:schemeClr val="lt2"/>
                </a:solidFill>
                <a:latin typeface="Calibri"/>
                <a:ea typeface="Calibri"/>
                <a:cs typeface="Calibri"/>
                <a:sym typeface="Calibri"/>
              </a:defRPr>
            </a:lvl2pPr>
            <a:lvl3pPr indent="-63" lvl="2" marL="177672" marR="0" rtl="0" algn="l">
              <a:lnSpc>
                <a:spcPct val="115000"/>
              </a:lnSpc>
              <a:spcBef>
                <a:spcPts val="0"/>
              </a:spcBef>
              <a:spcAft>
                <a:spcPts val="1600"/>
              </a:spcAft>
              <a:buClr>
                <a:schemeClr val="lt2"/>
              </a:buClr>
              <a:buSzPct val="99892"/>
              <a:buFont typeface="Calibri"/>
              <a:buChar char="■"/>
              <a:defRPr b="0" i="0" sz="2799" u="none" cap="none" strike="noStrike">
                <a:solidFill>
                  <a:schemeClr val="lt2"/>
                </a:solidFill>
                <a:latin typeface="Calibri"/>
                <a:ea typeface="Calibri"/>
                <a:cs typeface="Calibri"/>
                <a:sym typeface="Calibri"/>
              </a:defRPr>
            </a:lvl3pPr>
            <a:lvl4pPr indent="-63" lvl="3" marL="177672" marR="0" rtl="0" algn="l">
              <a:lnSpc>
                <a:spcPct val="115000"/>
              </a:lnSpc>
              <a:spcBef>
                <a:spcPts val="0"/>
              </a:spcBef>
              <a:spcAft>
                <a:spcPts val="1600"/>
              </a:spcAft>
              <a:buClr>
                <a:schemeClr val="lt2"/>
              </a:buClr>
              <a:buSzPct val="99892"/>
              <a:buFont typeface="Calibri"/>
              <a:buChar char="●"/>
              <a:defRPr b="0" i="0" sz="2799" u="none" cap="none" strike="noStrike">
                <a:solidFill>
                  <a:schemeClr val="lt2"/>
                </a:solidFill>
                <a:latin typeface="Calibri"/>
                <a:ea typeface="Calibri"/>
                <a:cs typeface="Calibri"/>
                <a:sym typeface="Calibri"/>
              </a:defRPr>
            </a:lvl4pPr>
            <a:lvl5pPr indent="-63" lvl="4" marL="177672" marR="0" rtl="0" algn="l">
              <a:lnSpc>
                <a:spcPct val="115000"/>
              </a:lnSpc>
              <a:spcBef>
                <a:spcPts val="0"/>
              </a:spcBef>
              <a:spcAft>
                <a:spcPts val="1600"/>
              </a:spcAft>
              <a:buClr>
                <a:schemeClr val="lt2"/>
              </a:buClr>
              <a:buSzPct val="99892"/>
              <a:buFont typeface="Calibri"/>
              <a:buChar char="○"/>
              <a:defRPr b="0" i="0" sz="2799" u="none" cap="none" strike="noStrike">
                <a:solidFill>
                  <a:schemeClr val="lt2"/>
                </a:solidFill>
                <a:latin typeface="Calibri"/>
                <a:ea typeface="Calibri"/>
                <a:cs typeface="Calibri"/>
                <a:sym typeface="Calibri"/>
              </a:defRPr>
            </a:lvl5pPr>
            <a:lvl6pPr indent="-63" lvl="5" marL="177672" marR="0" rtl="0" algn="l">
              <a:lnSpc>
                <a:spcPct val="115000"/>
              </a:lnSpc>
              <a:spcBef>
                <a:spcPts val="0"/>
              </a:spcBef>
              <a:spcAft>
                <a:spcPts val="1600"/>
              </a:spcAft>
              <a:buClr>
                <a:schemeClr val="lt2"/>
              </a:buClr>
              <a:buSzPct val="99892"/>
              <a:buFont typeface="Calibri"/>
              <a:buChar char="■"/>
              <a:defRPr b="0" i="0" sz="2799" u="none" cap="none" strike="noStrike">
                <a:solidFill>
                  <a:schemeClr val="lt2"/>
                </a:solidFill>
                <a:latin typeface="Calibri"/>
                <a:ea typeface="Calibri"/>
                <a:cs typeface="Calibri"/>
                <a:sym typeface="Calibri"/>
              </a:defRPr>
            </a:lvl6pPr>
            <a:lvl7pPr indent="-63" lvl="6" marL="177672" marR="0" rtl="0" algn="l">
              <a:lnSpc>
                <a:spcPct val="115000"/>
              </a:lnSpc>
              <a:spcBef>
                <a:spcPts val="0"/>
              </a:spcBef>
              <a:spcAft>
                <a:spcPts val="1600"/>
              </a:spcAft>
              <a:buClr>
                <a:schemeClr val="lt2"/>
              </a:buClr>
              <a:buSzPct val="99892"/>
              <a:buFont typeface="Calibri"/>
              <a:buChar char="●"/>
              <a:defRPr b="0" i="0" sz="2799" u="none" cap="none" strike="noStrike">
                <a:solidFill>
                  <a:schemeClr val="lt2"/>
                </a:solidFill>
                <a:latin typeface="Calibri"/>
                <a:ea typeface="Calibri"/>
                <a:cs typeface="Calibri"/>
                <a:sym typeface="Calibri"/>
              </a:defRPr>
            </a:lvl7pPr>
            <a:lvl8pPr indent="-63" lvl="7" marL="177672" marR="0" rtl="0" algn="l">
              <a:lnSpc>
                <a:spcPct val="115000"/>
              </a:lnSpc>
              <a:spcBef>
                <a:spcPts val="0"/>
              </a:spcBef>
              <a:spcAft>
                <a:spcPts val="1600"/>
              </a:spcAft>
              <a:buClr>
                <a:schemeClr val="lt2"/>
              </a:buClr>
              <a:buSzPct val="99892"/>
              <a:buFont typeface="Calibri"/>
              <a:buChar char="○"/>
              <a:defRPr b="0" i="0" sz="2799" u="none" cap="none" strike="noStrike">
                <a:solidFill>
                  <a:schemeClr val="lt2"/>
                </a:solidFill>
                <a:latin typeface="Calibri"/>
                <a:ea typeface="Calibri"/>
                <a:cs typeface="Calibri"/>
                <a:sym typeface="Calibri"/>
              </a:defRPr>
            </a:lvl8pPr>
            <a:lvl9pPr indent="-63" lvl="8" marL="177672" marR="0" rtl="0" algn="l">
              <a:lnSpc>
                <a:spcPct val="115000"/>
              </a:lnSpc>
              <a:spcBef>
                <a:spcPts val="0"/>
              </a:spcBef>
              <a:spcAft>
                <a:spcPts val="1600"/>
              </a:spcAft>
              <a:buClr>
                <a:schemeClr val="lt2"/>
              </a:buClr>
              <a:buSzPct val="99892"/>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09" lvl="0" marL="0" marR="0" rtl="0" algn="r">
              <a:lnSpc>
                <a:spcPct val="100000"/>
              </a:lnSpc>
              <a:spcBef>
                <a:spcPts val="0"/>
              </a:spcBef>
              <a:spcAft>
                <a:spcPts val="0"/>
              </a:spcAft>
              <a:buClr>
                <a:schemeClr val="lt2"/>
              </a:buClr>
              <a:buSzPct val="9985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11430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63" lvl="1" marL="177672" marR="0" rtl="0" algn="l">
              <a:lnSpc>
                <a:spcPct val="115000"/>
              </a:lnSpc>
              <a:spcBef>
                <a:spcPts val="0"/>
              </a:spcBef>
              <a:spcAft>
                <a:spcPts val="1600"/>
              </a:spcAft>
              <a:buClr>
                <a:schemeClr val="lt2"/>
              </a:buClr>
              <a:buSzPct val="99892"/>
              <a:buFont typeface="Calibri"/>
              <a:buChar char="○"/>
              <a:defRPr b="0" i="0" sz="2799" u="none" cap="none" strike="noStrike">
                <a:solidFill>
                  <a:schemeClr val="lt2"/>
                </a:solidFill>
                <a:latin typeface="Calibri"/>
                <a:ea typeface="Calibri"/>
                <a:cs typeface="Calibri"/>
                <a:sym typeface="Calibri"/>
              </a:defRPr>
            </a:lvl2pPr>
            <a:lvl3pPr indent="-63" lvl="2" marL="177672" marR="0" rtl="0" algn="l">
              <a:lnSpc>
                <a:spcPct val="115000"/>
              </a:lnSpc>
              <a:spcBef>
                <a:spcPts val="0"/>
              </a:spcBef>
              <a:spcAft>
                <a:spcPts val="1600"/>
              </a:spcAft>
              <a:buClr>
                <a:schemeClr val="lt2"/>
              </a:buClr>
              <a:buSzPct val="99892"/>
              <a:buFont typeface="Calibri"/>
              <a:buChar char="■"/>
              <a:defRPr b="0" i="0" sz="2799" u="none" cap="none" strike="noStrike">
                <a:solidFill>
                  <a:schemeClr val="lt2"/>
                </a:solidFill>
                <a:latin typeface="Calibri"/>
                <a:ea typeface="Calibri"/>
                <a:cs typeface="Calibri"/>
                <a:sym typeface="Calibri"/>
              </a:defRPr>
            </a:lvl3pPr>
            <a:lvl4pPr indent="-63" lvl="3" marL="177672" marR="0" rtl="0" algn="l">
              <a:lnSpc>
                <a:spcPct val="115000"/>
              </a:lnSpc>
              <a:spcBef>
                <a:spcPts val="0"/>
              </a:spcBef>
              <a:spcAft>
                <a:spcPts val="1600"/>
              </a:spcAft>
              <a:buClr>
                <a:schemeClr val="lt2"/>
              </a:buClr>
              <a:buSzPct val="99892"/>
              <a:buFont typeface="Calibri"/>
              <a:buChar char="●"/>
              <a:defRPr b="0" i="0" sz="2799" u="none" cap="none" strike="noStrike">
                <a:solidFill>
                  <a:schemeClr val="lt2"/>
                </a:solidFill>
                <a:latin typeface="Calibri"/>
                <a:ea typeface="Calibri"/>
                <a:cs typeface="Calibri"/>
                <a:sym typeface="Calibri"/>
              </a:defRPr>
            </a:lvl4pPr>
            <a:lvl5pPr indent="-63" lvl="4" marL="177672" marR="0" rtl="0" algn="l">
              <a:lnSpc>
                <a:spcPct val="115000"/>
              </a:lnSpc>
              <a:spcBef>
                <a:spcPts val="0"/>
              </a:spcBef>
              <a:spcAft>
                <a:spcPts val="1600"/>
              </a:spcAft>
              <a:buClr>
                <a:schemeClr val="lt2"/>
              </a:buClr>
              <a:buSzPct val="99892"/>
              <a:buFont typeface="Calibri"/>
              <a:buChar char="○"/>
              <a:defRPr b="0" i="0" sz="2799" u="none" cap="none" strike="noStrike">
                <a:solidFill>
                  <a:schemeClr val="lt2"/>
                </a:solidFill>
                <a:latin typeface="Calibri"/>
                <a:ea typeface="Calibri"/>
                <a:cs typeface="Calibri"/>
                <a:sym typeface="Calibri"/>
              </a:defRPr>
            </a:lvl5pPr>
            <a:lvl6pPr indent="-63" lvl="5" marL="177672" marR="0" rtl="0" algn="l">
              <a:lnSpc>
                <a:spcPct val="115000"/>
              </a:lnSpc>
              <a:spcBef>
                <a:spcPts val="0"/>
              </a:spcBef>
              <a:spcAft>
                <a:spcPts val="1600"/>
              </a:spcAft>
              <a:buClr>
                <a:schemeClr val="lt2"/>
              </a:buClr>
              <a:buSzPct val="99892"/>
              <a:buFont typeface="Calibri"/>
              <a:buChar char="■"/>
              <a:defRPr b="0" i="0" sz="2799" u="none" cap="none" strike="noStrike">
                <a:solidFill>
                  <a:schemeClr val="lt2"/>
                </a:solidFill>
                <a:latin typeface="Calibri"/>
                <a:ea typeface="Calibri"/>
                <a:cs typeface="Calibri"/>
                <a:sym typeface="Calibri"/>
              </a:defRPr>
            </a:lvl6pPr>
            <a:lvl7pPr indent="-63" lvl="6" marL="177672" marR="0" rtl="0" algn="l">
              <a:lnSpc>
                <a:spcPct val="115000"/>
              </a:lnSpc>
              <a:spcBef>
                <a:spcPts val="0"/>
              </a:spcBef>
              <a:spcAft>
                <a:spcPts val="1600"/>
              </a:spcAft>
              <a:buClr>
                <a:schemeClr val="lt2"/>
              </a:buClr>
              <a:buSzPct val="99892"/>
              <a:buFont typeface="Calibri"/>
              <a:buChar char="●"/>
              <a:defRPr b="0" i="0" sz="2799" u="none" cap="none" strike="noStrike">
                <a:solidFill>
                  <a:schemeClr val="lt2"/>
                </a:solidFill>
                <a:latin typeface="Calibri"/>
                <a:ea typeface="Calibri"/>
                <a:cs typeface="Calibri"/>
                <a:sym typeface="Calibri"/>
              </a:defRPr>
            </a:lvl7pPr>
            <a:lvl8pPr indent="-63" lvl="7" marL="177672" marR="0" rtl="0" algn="l">
              <a:lnSpc>
                <a:spcPct val="115000"/>
              </a:lnSpc>
              <a:spcBef>
                <a:spcPts val="0"/>
              </a:spcBef>
              <a:spcAft>
                <a:spcPts val="1600"/>
              </a:spcAft>
              <a:buClr>
                <a:schemeClr val="lt2"/>
              </a:buClr>
              <a:buSzPct val="99892"/>
              <a:buFont typeface="Calibri"/>
              <a:buChar char="○"/>
              <a:defRPr b="0" i="0" sz="2799" u="none" cap="none" strike="noStrike">
                <a:solidFill>
                  <a:schemeClr val="lt2"/>
                </a:solidFill>
                <a:latin typeface="Calibri"/>
                <a:ea typeface="Calibri"/>
                <a:cs typeface="Calibri"/>
                <a:sym typeface="Calibri"/>
              </a:defRPr>
            </a:lvl8pPr>
            <a:lvl9pPr indent="-63" lvl="8" marL="177672" marR="0" rtl="0" algn="l">
              <a:lnSpc>
                <a:spcPct val="115000"/>
              </a:lnSpc>
              <a:spcBef>
                <a:spcPts val="0"/>
              </a:spcBef>
              <a:spcAft>
                <a:spcPts val="1600"/>
              </a:spcAft>
              <a:buClr>
                <a:schemeClr val="lt2"/>
              </a:buClr>
              <a:buSzPct val="99892"/>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09" lvl="0" marL="0" marR="0" rtl="0" algn="r">
              <a:lnSpc>
                <a:spcPct val="100000"/>
              </a:lnSpc>
              <a:spcBef>
                <a:spcPts val="0"/>
              </a:spcBef>
              <a:spcAft>
                <a:spcPts val="0"/>
              </a:spcAft>
              <a:buClr>
                <a:schemeClr val="lt2"/>
              </a:buClr>
              <a:buSzPct val="9985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152336" lvl="0" marL="0" marR="0" rtl="0" algn="l">
              <a:lnSpc>
                <a:spcPct val="100000"/>
              </a:lnSpc>
              <a:spcBef>
                <a:spcPts val="0"/>
              </a:spcBef>
              <a:spcAft>
                <a:spcPts val="0"/>
              </a:spcAft>
              <a:buClr>
                <a:srgbClr val="000000"/>
              </a:buClr>
              <a:buSzPct val="25000"/>
              <a:buFont typeface="Arial"/>
              <a:buNone/>
            </a:pPr>
            <a:r>
              <a:rPr lang="en"/>
              <a:t>Building logic for retrieving the created notes</a:t>
            </a:r>
          </a:p>
        </p:txBody>
      </p:sp>
      <p:sp>
        <p:nvSpPr>
          <p:cNvPr id="145" name="Shape 145"/>
          <p:cNvSpPr txBox="1"/>
          <p:nvPr>
            <p:ph idx="1" type="subTitle"/>
          </p:nvPr>
        </p:nvSpPr>
        <p:spPr>
          <a:xfrm>
            <a:off x="780711" y="5575679"/>
            <a:ext cx="16437000" cy="865500"/>
          </a:xfrm>
          <a:prstGeom prst="rect">
            <a:avLst/>
          </a:prstGeom>
          <a:noFill/>
          <a:ln>
            <a:noFill/>
          </a:ln>
        </p:spPr>
        <p:txBody>
          <a:bodyPr anchorCtr="0" anchor="t" bIns="91425" lIns="91425" rIns="91425" wrap="square" tIns="91425">
            <a:noAutofit/>
          </a:bodyPr>
          <a:lstStyle/>
          <a:p>
            <a:pPr indent="-279016" lvl="0" marL="0" marR="0" rtl="0" algn="l">
              <a:lnSpc>
                <a:spcPct val="100000"/>
              </a:lnSpc>
              <a:spcBef>
                <a:spcPts val="0"/>
              </a:spcBef>
              <a:spcAft>
                <a:spcPts val="0"/>
              </a:spcAft>
              <a:buClr>
                <a:schemeClr val="lt1"/>
              </a:buClr>
              <a:buSzPct val="99862"/>
              <a:buFont typeface="Calibri"/>
              <a:buNone/>
            </a:pPr>
            <a:r>
              <a:rPr b="0" i="0" lang="en" sz="4398" u="none" cap="none" strike="noStrike">
                <a:solidFill>
                  <a:schemeClr val="lt1"/>
                </a:solidFill>
                <a:latin typeface="Calibri"/>
                <a:ea typeface="Calibri"/>
                <a:cs typeface="Calibri"/>
                <a:sym typeface="Calibri"/>
              </a:rPr>
              <a:t>Video 2.</a:t>
            </a:r>
            <a:r>
              <a:rPr lang="en"/>
              <a:t>5</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8446" lvl="0" marL="0" marR="0" rtl="0" algn="l">
              <a:lnSpc>
                <a:spcPct val="100000"/>
              </a:lnSpc>
              <a:spcBef>
                <a:spcPts val="0"/>
              </a:spcBef>
              <a:spcAft>
                <a:spcPts val="0"/>
              </a:spcAft>
              <a:buClr>
                <a:schemeClr val="lt1"/>
              </a:buClr>
              <a:buSzPct val="99658"/>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4" lvl="0" marL="913584" marR="0" rtl="0" algn="l">
              <a:lnSpc>
                <a:spcPct val="115000"/>
              </a:lnSpc>
              <a:spcBef>
                <a:spcPts val="0"/>
              </a:spcBef>
              <a:spcAft>
                <a:spcPts val="0"/>
              </a:spcAft>
              <a:buClr>
                <a:srgbClr val="434343"/>
              </a:buClr>
              <a:buSzPct val="99775"/>
              <a:buFont typeface="Calibri"/>
              <a:buChar char="●"/>
            </a:pPr>
            <a:r>
              <a:rPr lang="en" sz="3997">
                <a:solidFill>
                  <a:srgbClr val="434343"/>
                </a:solidFill>
              </a:rPr>
              <a:t>Retrieving notes from the database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8834" lvl="0" marL="0" marR="0" rtl="0" algn="l">
              <a:lnSpc>
                <a:spcPct val="100000"/>
              </a:lnSpc>
              <a:spcBef>
                <a:spcPts val="0"/>
              </a:spcBef>
              <a:spcAft>
                <a:spcPts val="0"/>
              </a:spcAft>
              <a:buClr>
                <a:schemeClr val="lt1"/>
              </a:buClr>
              <a:buSzPct val="99874"/>
              <a:buFont typeface="Calibri"/>
              <a:buNone/>
            </a:pPr>
            <a:r>
              <a:rPr lang="en"/>
              <a:t>Creating an edit method to update a note</a:t>
            </a:r>
          </a:p>
        </p:txBody>
      </p:sp>
      <p:sp>
        <p:nvSpPr>
          <p:cNvPr id="157" name="Shape 157"/>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016" lvl="0" marL="0" marR="0" rtl="0" algn="l">
              <a:lnSpc>
                <a:spcPct val="100000"/>
              </a:lnSpc>
              <a:spcBef>
                <a:spcPts val="0"/>
              </a:spcBef>
              <a:spcAft>
                <a:spcPts val="0"/>
              </a:spcAft>
              <a:buClr>
                <a:schemeClr val="lt1"/>
              </a:buClr>
              <a:buSzPct val="99862"/>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